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0802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主要介绍了吃蔬菜并表现出不喜欢蔬菜的人会对别人造成影响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由此可以帮助专家找到鼓励年轻人多吃健康有益的食物的方法。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99" y="1233617"/>
            <a:ext cx="10710215" cy="1403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 eating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vegetables is good for us. Why do some people like them but others don’t? A new study has found that other people’s likes and dislikes could be a reason. According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eat vegetables and show a clear dislike for them can influence others.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may make facial expressions when eating. How does it affect a person watching them? A team of scientists in the UK did a study. They asked more than 200 young women to watch videos of other adults eating broccoli. The people in the videos had different expressions while eating. They would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smile, seem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neutral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 happy nor sad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or look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disgusted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found that when people in the videos look disgusted while 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broccoli,people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 began to like broccoli less. The opposite was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true, 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When someone had a smile while 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broccoli,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 did not like broccoli more.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watching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others,humans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which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good for them. Scientists believe that people might avoid food that looks terrible. 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protect themselves from eating something bad or dangerous.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research focused only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team believe that the results could also work for children.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means, 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see their parents not enjoying certain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foods,including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not want to eat them either.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adults influence children’s choices of food? The team said they hope to understand more about it. This could help find ways to encourage children to eat more healthy foods.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disgusted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mean?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Amazed.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Unhappy.	D. Untidy.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171284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词义猜测题。根据第二段中的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would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smile,seem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neutral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 happy nor sad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,or look disgusted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可知，他们会微笑，看起来面无表情（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既不高兴也不悲伤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），或者看起来很厌恶，所以此处画线词与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unhappy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意义相近。故选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090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study found that when people in the videos look disgusted while eating broccoli,people watching them began to like broccoli less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可知，研究发现，当视频中的人在吃西兰花时看起来很恶心，观看视频的人便开始不喜欢西兰花，即人们可能不会选择别人不喜欢的食物。故选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result of the study?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People may prefer the food others like.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Children dislike eating certain vegetables.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Young women are easily affected by others.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People may not choose the food others dislike.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8487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090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 does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behaviour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 adults influence children’s choices of food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The team said they hope to understand more about 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可知，针对成年人的行为如何影响儿童对食物的选择，该团队表示，他们希望了解更多，所以该团队可能会继续研究父母行为的影响。故选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 may do further study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 of children’s food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wish to understand children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influences of parents’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ways to produce healthy foods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470" y="8487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316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标题归纳题。通读全文可知，本文主要介绍了吃蔬菜并表现出不喜欢蔬菜的人会对别人造成影响，由此可以帮助专家找到鼓励孩子多吃健康食物的方法。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对蔬菜的看法影响他人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适合作文章标题。故选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0657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text?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Videos Affect Choices of Food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Studies on Vegetables Help a Lot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Expressions Prevent Possible Dangers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Opinions on Vegetables Influence Others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710" y="1407480"/>
            <a:ext cx="2810334" cy="3997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0470" y="13713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3053</Words>
  <Application>WPS 演示</Application>
  <PresentationFormat>自定义</PresentationFormat>
  <Paragraphs>53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460</cp:revision>
  <dcterms:created xsi:type="dcterms:W3CDTF">2020-11-06T05:24:00Z</dcterms:created>
  <dcterms:modified xsi:type="dcterms:W3CDTF">2025-09-18T02:50:45Z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